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2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8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A6D4-90DD-4CCB-83F5-18C8D588AA9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523A-E65B-4160-85B6-FCB72F3D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42"/>
            <a:ext cx="9144000" cy="2387600"/>
          </a:xfrm>
        </p:spPr>
        <p:txBody>
          <a:bodyPr/>
          <a:lstStyle/>
          <a:p>
            <a:r>
              <a:rPr lang="en-US" dirty="0" smtClean="0"/>
              <a:t>Iroquois and Algonquians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7589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Similarities and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88" y="2547589"/>
            <a:ext cx="1898233" cy="2631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97" y="2568373"/>
            <a:ext cx="1694071" cy="2631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6962" y="6054811"/>
            <a:ext cx="209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By:  Luke Montibello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Algonquin's did not fight amongst themselves</a:t>
            </a:r>
          </a:p>
          <a:p>
            <a:r>
              <a:rPr lang="en-US" dirty="0" smtClean="0"/>
              <a:t>They tried defended themselves against mighty Iroquois</a:t>
            </a:r>
          </a:p>
          <a:p>
            <a:pPr lvl="1"/>
            <a:r>
              <a:rPr lang="en-US" dirty="0" smtClean="0"/>
              <a:t>Simply they lost</a:t>
            </a:r>
          </a:p>
          <a:p>
            <a:r>
              <a:rPr lang="en-US" dirty="0" smtClean="0"/>
              <a:t>They did not steal or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7" y="2792626"/>
            <a:ext cx="3197997" cy="3197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8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Technologically advance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The Algonquians were a very smart civilization</a:t>
            </a:r>
          </a:p>
          <a:p>
            <a:r>
              <a:rPr lang="en-US" dirty="0" smtClean="0"/>
              <a:t>They made high quality pottery</a:t>
            </a:r>
          </a:p>
          <a:p>
            <a:r>
              <a:rPr lang="en-US" dirty="0" smtClean="0"/>
              <a:t>Great tools</a:t>
            </a:r>
          </a:p>
          <a:p>
            <a:r>
              <a:rPr lang="en-US" dirty="0" smtClean="0"/>
              <a:t>Fast birch bark canoes</a:t>
            </a:r>
          </a:p>
          <a:p>
            <a:r>
              <a:rPr lang="en-US" dirty="0" smtClean="0"/>
              <a:t>Used stones and pottery for Dutch oven cooking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14" y="-3539"/>
            <a:ext cx="3956221" cy="3296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40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birch bark 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Super fast </a:t>
            </a:r>
          </a:p>
          <a:p>
            <a:r>
              <a:rPr lang="en-US" dirty="0" smtClean="0"/>
              <a:t>Easy to control </a:t>
            </a:r>
          </a:p>
          <a:p>
            <a:r>
              <a:rPr lang="en-US" dirty="0" smtClean="0"/>
              <a:t>Portable so they can be moved between ponds, lakes and rivers.</a:t>
            </a:r>
          </a:p>
          <a:p>
            <a:r>
              <a:rPr lang="en-US" dirty="0" smtClean="0"/>
              <a:t>Designed with little dents for easier fishing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38" y="3892767"/>
            <a:ext cx="4223608" cy="228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55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connected tribes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 not have a big council (government)</a:t>
            </a:r>
          </a:p>
          <a:p>
            <a:r>
              <a:rPr lang="en-US" dirty="0" smtClean="0"/>
              <a:t>The individual tribes were not connected </a:t>
            </a:r>
          </a:p>
          <a:p>
            <a:r>
              <a:rPr lang="en-US" dirty="0" smtClean="0"/>
              <a:t>They had about 200-500 villages within each tribe</a:t>
            </a:r>
          </a:p>
          <a:p>
            <a:r>
              <a:rPr lang="en-US" dirty="0" smtClean="0"/>
              <a:t>Most village were small with only a handful of families</a:t>
            </a:r>
          </a:p>
          <a:p>
            <a:r>
              <a:rPr lang="en-US" dirty="0" smtClean="0"/>
              <a:t>A few were large holding up to 100 families</a:t>
            </a:r>
          </a:p>
          <a:p>
            <a:r>
              <a:rPr lang="en-US" dirty="0" smtClean="0"/>
              <a:t>Each family lived in a small wooden dome</a:t>
            </a:r>
          </a:p>
          <a:p>
            <a:r>
              <a:rPr lang="en-US" dirty="0" smtClean="0"/>
              <a:t>Each village had their own rules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15" y="365125"/>
            <a:ext cx="3955110" cy="26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dolls out of bees wax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Algonquians made wax dolls for two main reasons</a:t>
            </a:r>
          </a:p>
          <a:p>
            <a:pPr lvl="1"/>
            <a:r>
              <a:rPr lang="en-US" dirty="0" smtClean="0"/>
              <a:t>For kids to play with </a:t>
            </a:r>
          </a:p>
          <a:p>
            <a:pPr lvl="1"/>
            <a:r>
              <a:rPr lang="en-US" dirty="0" smtClean="0"/>
              <a:t>For sacred rituals</a:t>
            </a:r>
          </a:p>
          <a:p>
            <a:r>
              <a:rPr lang="en-US" dirty="0" smtClean="0"/>
              <a:t>The dolls looked like people</a:t>
            </a:r>
          </a:p>
          <a:p>
            <a:r>
              <a:rPr lang="en-US" dirty="0" smtClean="0"/>
              <a:t>They were dressed with realistic clothing</a:t>
            </a:r>
          </a:p>
          <a:p>
            <a:r>
              <a:rPr lang="en-US" dirty="0" smtClean="0"/>
              <a:t>The dolls were used to tell stories during the rituals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01" y="635157"/>
            <a:ext cx="3174904" cy="35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365125"/>
            <a:ext cx="10735962" cy="1325563"/>
          </a:xfrm>
        </p:spPr>
        <p:txBody>
          <a:bodyPr/>
          <a:lstStyle/>
          <a:p>
            <a:r>
              <a:rPr lang="en-US" dirty="0" smtClean="0"/>
              <a:t>Similarities between Iroquois and Algonquians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/>
          <a:lstStyle/>
          <a:p>
            <a:r>
              <a:rPr lang="en-US" dirty="0" smtClean="0"/>
              <a:t>Both used canoes</a:t>
            </a:r>
          </a:p>
          <a:p>
            <a:r>
              <a:rPr lang="en-US" dirty="0" smtClean="0"/>
              <a:t>Both had houses</a:t>
            </a:r>
          </a:p>
          <a:p>
            <a:r>
              <a:rPr lang="en-US" dirty="0" smtClean="0"/>
              <a:t>Both fish</a:t>
            </a:r>
          </a:p>
          <a:p>
            <a:r>
              <a:rPr lang="en-US" dirty="0" smtClean="0"/>
              <a:t>Both make pottery</a:t>
            </a:r>
          </a:p>
          <a:p>
            <a:r>
              <a:rPr lang="en-US" dirty="0" smtClean="0"/>
              <a:t>Both had their own language</a:t>
            </a:r>
          </a:p>
          <a:p>
            <a:r>
              <a:rPr lang="en-US" dirty="0" smtClean="0"/>
              <a:t>Both have instruments, singing and dancing in a circle during rituals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4" y="1237424"/>
            <a:ext cx="5465083" cy="3224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69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6" y="365125"/>
            <a:ext cx="10655172" cy="1325563"/>
          </a:xfrm>
        </p:spPr>
        <p:txBody>
          <a:bodyPr/>
          <a:lstStyle/>
          <a:p>
            <a:r>
              <a:rPr lang="en-US" dirty="0" smtClean="0"/>
              <a:t>Differences between </a:t>
            </a:r>
            <a:r>
              <a:rPr lang="en-US" dirty="0"/>
              <a:t>Iroquois and Algonquians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Algonquians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Fast light Birch Canoes</a:t>
            </a:r>
          </a:p>
          <a:p>
            <a:r>
              <a:rPr lang="en-US" dirty="0" smtClean="0"/>
              <a:t>Lived in small dome houses </a:t>
            </a:r>
          </a:p>
          <a:p>
            <a:r>
              <a:rPr lang="en-US" dirty="0" smtClean="0"/>
              <a:t>Did not like fighting </a:t>
            </a:r>
          </a:p>
          <a:p>
            <a:r>
              <a:rPr lang="en-US" dirty="0" smtClean="0"/>
              <a:t>Have some rituals stories with dolls.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Iroquois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Slow, heavy oak canoes</a:t>
            </a:r>
          </a:p>
          <a:p>
            <a:r>
              <a:rPr lang="en-US" dirty="0" smtClean="0"/>
              <a:t>Lived in large longhouses</a:t>
            </a:r>
          </a:p>
          <a:p>
            <a:r>
              <a:rPr lang="en-US" dirty="0" smtClean="0"/>
              <a:t>War against the Algonquians</a:t>
            </a:r>
          </a:p>
          <a:p>
            <a:r>
              <a:rPr lang="en-US" dirty="0" smtClean="0"/>
              <a:t>Use instrument in rituals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1" y="4530950"/>
            <a:ext cx="6755027" cy="22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As you can see there are many similarities and differences between the Iroquois and Algonquians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80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All about the Iroquois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</a:p>
          <a:p>
            <a:r>
              <a:rPr lang="en-US" dirty="0" smtClean="0"/>
              <a:t>Five peace Wampum Belts</a:t>
            </a:r>
          </a:p>
          <a:p>
            <a:r>
              <a:rPr lang="en-US" dirty="0" smtClean="0"/>
              <a:t>Different ways of marriage</a:t>
            </a:r>
          </a:p>
          <a:p>
            <a:r>
              <a:rPr lang="en-US" dirty="0" smtClean="0"/>
              <a:t>Had clans</a:t>
            </a:r>
          </a:p>
          <a:p>
            <a:r>
              <a:rPr lang="en-US" dirty="0" smtClean="0"/>
              <a:t>Grand Council</a:t>
            </a:r>
          </a:p>
          <a:p>
            <a:r>
              <a:rPr lang="en-US" dirty="0" smtClean="0"/>
              <a:t>Long Houses</a:t>
            </a:r>
          </a:p>
          <a:p>
            <a:r>
              <a:rPr lang="en-US" dirty="0" smtClean="0"/>
              <a:t>Three Sister Crops</a:t>
            </a:r>
            <a:endParaRPr lang="en-US" dirty="0"/>
          </a:p>
          <a:p>
            <a:r>
              <a:rPr lang="en-US" dirty="0" smtClean="0"/>
              <a:t>Fierce warriors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43" y="2572544"/>
            <a:ext cx="2466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Wampum Belts and Wampum?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10" y="1328320"/>
            <a:ext cx="10515600" cy="4351338"/>
          </a:xfrm>
        </p:spPr>
        <p:txBody>
          <a:bodyPr/>
          <a:lstStyle/>
          <a:p>
            <a:r>
              <a:rPr lang="en-US" dirty="0" smtClean="0"/>
              <a:t>A sign of peace</a:t>
            </a:r>
          </a:p>
          <a:p>
            <a:r>
              <a:rPr lang="en-US" dirty="0" smtClean="0"/>
              <a:t>Made of Wampum (not used for currency)</a:t>
            </a:r>
          </a:p>
          <a:p>
            <a:r>
              <a:rPr lang="en-US" dirty="0" smtClean="0"/>
              <a:t>All shown at the grand council</a:t>
            </a:r>
          </a:p>
          <a:p>
            <a:r>
              <a:rPr lang="en-US" dirty="0" smtClean="0"/>
              <a:t>Wampum is money</a:t>
            </a:r>
          </a:p>
          <a:p>
            <a:r>
              <a:rPr lang="en-US" dirty="0" smtClean="0"/>
              <a:t>Wampum is made of carved shells</a:t>
            </a:r>
          </a:p>
          <a:p>
            <a:r>
              <a:rPr lang="en-US" dirty="0" smtClean="0"/>
              <a:t>Wampum is to beads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78" y="3728578"/>
            <a:ext cx="345673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How Iroquoians get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the male hunts an animal</a:t>
            </a:r>
          </a:p>
          <a:p>
            <a:r>
              <a:rPr lang="en-US" dirty="0" smtClean="0"/>
              <a:t>Then the male brings the meat to a female</a:t>
            </a:r>
          </a:p>
          <a:p>
            <a:r>
              <a:rPr lang="en-US" dirty="0" smtClean="0"/>
              <a:t>If the male brought back enough edible meat</a:t>
            </a:r>
          </a:p>
          <a:p>
            <a:r>
              <a:rPr lang="en-US" dirty="0" smtClean="0"/>
              <a:t>The female may consider marrying him</a:t>
            </a:r>
          </a:p>
          <a:p>
            <a:r>
              <a:rPr lang="en-US" dirty="0" smtClean="0"/>
              <a:t>Then the female will cook the meat</a:t>
            </a:r>
          </a:p>
          <a:p>
            <a:r>
              <a:rPr lang="en-US" dirty="0" smtClean="0"/>
              <a:t>Then she will put the meat into pottery</a:t>
            </a:r>
          </a:p>
          <a:p>
            <a:r>
              <a:rPr lang="en-US" dirty="0" smtClean="0"/>
              <a:t>They will then share the meal</a:t>
            </a:r>
          </a:p>
          <a:p>
            <a:r>
              <a:rPr lang="en-US" dirty="0" smtClean="0"/>
              <a:t>if they both enjoy the meal they are then married.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0" y="1825625"/>
            <a:ext cx="2215850" cy="18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Sister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</a:t>
            </a:r>
            <a:r>
              <a:rPr lang="en-US" dirty="0"/>
              <a:t>vegetables for the Iroquois </a:t>
            </a:r>
            <a:r>
              <a:rPr lang="en-US" dirty="0" smtClean="0"/>
              <a:t>are the three sister crops</a:t>
            </a:r>
            <a:endParaRPr lang="en-US" dirty="0"/>
          </a:p>
          <a:p>
            <a:pPr lvl="1"/>
            <a:r>
              <a:rPr lang="en-US" dirty="0" smtClean="0"/>
              <a:t>Corn</a:t>
            </a:r>
          </a:p>
          <a:p>
            <a:pPr lvl="1"/>
            <a:r>
              <a:rPr lang="en-US" dirty="0" smtClean="0"/>
              <a:t>Bean</a:t>
            </a:r>
          </a:p>
          <a:p>
            <a:pPr lvl="1"/>
            <a:r>
              <a:rPr lang="en-US" dirty="0" smtClean="0"/>
              <a:t>Squash</a:t>
            </a:r>
          </a:p>
          <a:p>
            <a:r>
              <a:rPr lang="en-US" dirty="0" smtClean="0"/>
              <a:t>These are also used for making</a:t>
            </a:r>
          </a:p>
          <a:p>
            <a:pPr lvl="1"/>
            <a:r>
              <a:rPr lang="en-US" dirty="0" smtClean="0"/>
              <a:t>Pottery</a:t>
            </a:r>
          </a:p>
          <a:p>
            <a:pPr lvl="1"/>
            <a:r>
              <a:rPr lang="en-US" dirty="0" smtClean="0"/>
              <a:t>Ritual Musical Instruments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94" y="2713955"/>
            <a:ext cx="3793396" cy="25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Iroquois live in the longhouse</a:t>
            </a:r>
          </a:p>
          <a:p>
            <a:r>
              <a:rPr lang="en-US" dirty="0" smtClean="0"/>
              <a:t>Longhouses are</a:t>
            </a:r>
          </a:p>
          <a:p>
            <a:pPr lvl="1"/>
            <a:r>
              <a:rPr lang="en-US" dirty="0" smtClean="0"/>
              <a:t>Made of wood</a:t>
            </a:r>
          </a:p>
          <a:p>
            <a:pPr lvl="1"/>
            <a:r>
              <a:rPr lang="en-US" dirty="0" smtClean="0"/>
              <a:t>They are colossal</a:t>
            </a:r>
          </a:p>
          <a:p>
            <a:r>
              <a:rPr lang="en-US" dirty="0" smtClean="0"/>
              <a:t>Up to twenty families live together in one longhouse</a:t>
            </a:r>
          </a:p>
          <a:p>
            <a:r>
              <a:rPr lang="en-US" dirty="0" smtClean="0"/>
              <a:t>There is a large hole in roof with a fire under it</a:t>
            </a:r>
          </a:p>
          <a:p>
            <a:pPr lvl="1"/>
            <a:r>
              <a:rPr lang="en-US" dirty="0" smtClean="0"/>
              <a:t>The fire is used for </a:t>
            </a:r>
          </a:p>
          <a:p>
            <a:pPr lvl="2"/>
            <a:r>
              <a:rPr lang="en-US" dirty="0" smtClean="0"/>
              <a:t>Cooking</a:t>
            </a:r>
          </a:p>
          <a:p>
            <a:pPr lvl="2"/>
            <a:r>
              <a:rPr lang="en-US" dirty="0" smtClean="0"/>
              <a:t>warmth </a:t>
            </a:r>
          </a:p>
          <a:p>
            <a:pPr lvl="2"/>
            <a:r>
              <a:rPr lang="en-US" dirty="0" smtClean="0"/>
              <a:t>light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48" y="397880"/>
            <a:ext cx="4871651" cy="33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Iroquois are split into tribes</a:t>
            </a:r>
          </a:p>
          <a:p>
            <a:pPr lvl="1"/>
            <a:r>
              <a:rPr lang="en-US" dirty="0" smtClean="0"/>
              <a:t>Within five nations</a:t>
            </a:r>
          </a:p>
          <a:p>
            <a:r>
              <a:rPr lang="en-US" dirty="0" smtClean="0"/>
              <a:t>A village within the five nations has several clans in it</a:t>
            </a:r>
          </a:p>
          <a:p>
            <a:r>
              <a:rPr lang="en-US" dirty="0"/>
              <a:t>A clan is a large family within a village </a:t>
            </a:r>
          </a:p>
          <a:p>
            <a:r>
              <a:rPr lang="en-US" dirty="0" smtClean="0"/>
              <a:t>There are 13 clan types named after animals</a:t>
            </a:r>
          </a:p>
          <a:p>
            <a:r>
              <a:rPr lang="en-US" dirty="0" smtClean="0"/>
              <a:t>There is a clan cup that has all the clans on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27" y="3225743"/>
            <a:ext cx="3504685" cy="3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Grand Council is like our modern day government.</a:t>
            </a:r>
          </a:p>
          <a:p>
            <a:r>
              <a:rPr lang="en-US" dirty="0" smtClean="0"/>
              <a:t>All the leaders of the villages meet together </a:t>
            </a:r>
          </a:p>
          <a:p>
            <a:r>
              <a:rPr lang="en-US" dirty="0"/>
              <a:t>It is located near modern day Syracuse</a:t>
            </a:r>
          </a:p>
          <a:p>
            <a:r>
              <a:rPr lang="en-US" dirty="0" smtClean="0"/>
              <a:t>This is where they make rules</a:t>
            </a:r>
          </a:p>
          <a:p>
            <a:r>
              <a:rPr lang="en-US" dirty="0" smtClean="0"/>
              <a:t>Settle arguments and make peace or war with the Algonquians.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67" y="365124"/>
            <a:ext cx="3192733" cy="23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the Algonquians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Peaceful </a:t>
            </a:r>
          </a:p>
          <a:p>
            <a:r>
              <a:rPr lang="en-US" dirty="0" smtClean="0"/>
              <a:t>Not connected tribes</a:t>
            </a:r>
          </a:p>
          <a:p>
            <a:r>
              <a:rPr lang="en-US" dirty="0" smtClean="0"/>
              <a:t>Make birch bark canoes</a:t>
            </a:r>
          </a:p>
          <a:p>
            <a:r>
              <a:rPr lang="en-US" dirty="0" smtClean="0"/>
              <a:t>South Western Hudson River</a:t>
            </a:r>
          </a:p>
          <a:p>
            <a:r>
              <a:rPr lang="en-US" dirty="0" smtClean="0"/>
              <a:t>Make dolls out of bees wax</a:t>
            </a:r>
          </a:p>
          <a:p>
            <a:r>
              <a:rPr lang="en-US" dirty="0" smtClean="0"/>
              <a:t>Technologically advance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87" y="1825625"/>
            <a:ext cx="6834113" cy="47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600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Iroquois and Algonquians </vt:lpstr>
      <vt:lpstr> All about the Iroquois </vt:lpstr>
      <vt:lpstr>Wampum Belts and Wampum?</vt:lpstr>
      <vt:lpstr> How Iroquoians get married</vt:lpstr>
      <vt:lpstr>Three Sister Crops</vt:lpstr>
      <vt:lpstr>Longhouse</vt:lpstr>
      <vt:lpstr>Clans</vt:lpstr>
      <vt:lpstr>Grand Council</vt:lpstr>
      <vt:lpstr>All about the Algonquians</vt:lpstr>
      <vt:lpstr>Peaceful</vt:lpstr>
      <vt:lpstr>Technologically advance</vt:lpstr>
      <vt:lpstr>birch bark canoes</vt:lpstr>
      <vt:lpstr>Not connected tribes</vt:lpstr>
      <vt:lpstr>Make dolls out of bees wax </vt:lpstr>
      <vt:lpstr>Similarities between Iroquois and Algonquians</vt:lpstr>
      <vt:lpstr>Differences between Iroquois and Algonquians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Iroquois and Algonquians</dc:title>
  <dc:creator>ANTHONY MONTIBELLO</dc:creator>
  <cp:lastModifiedBy>ANTHONY MONTIBELLO</cp:lastModifiedBy>
  <cp:revision>23</cp:revision>
  <cp:lastPrinted>2018-01-24T23:38:23Z</cp:lastPrinted>
  <dcterms:created xsi:type="dcterms:W3CDTF">2018-01-24T00:40:46Z</dcterms:created>
  <dcterms:modified xsi:type="dcterms:W3CDTF">2018-01-24T23:39:26Z</dcterms:modified>
</cp:coreProperties>
</file>